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1pPr>
    <a:lvl2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2pPr>
    <a:lvl3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3pPr>
    <a:lvl4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4pPr>
    <a:lvl5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5pPr>
    <a:lvl6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6pPr>
    <a:lvl7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7pPr>
    <a:lvl8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8pPr>
    <a:lvl9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5EE"/>
          </a:solidFill>
        </a:fill>
      </a:tcStyle>
    </a:wholeTbl>
    <a:band2H>
      <a:tcTxStyle/>
      <a:tcStyle>
        <a:tcBdr/>
        <a:fill>
          <a:solidFill>
            <a:srgbClr val="E8EBF7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5CD"/>
          </a:solidFill>
        </a:fill>
      </a:tcStyle>
    </a:wholeTbl>
    <a:band2H>
      <a:tcTxStyle/>
      <a:tcStyle>
        <a:tcBdr/>
        <a:fill>
          <a:solidFill>
            <a:srgbClr val="E8F2E7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3E5"/>
          </a:solidFill>
        </a:fill>
      </a:tcStyle>
    </a:wholeTbl>
    <a:band2H>
      <a:tcTxStyle/>
      <a:tcStyle>
        <a:tcBdr/>
        <a:fill>
          <a:solidFill>
            <a:srgbClr val="ECEAF3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11986162"/>
            <a:ext cx="21945599" cy="60579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918440" indent="-372340" algn="ctr" defTabSz="825500">
              <a:lnSpc>
                <a:spcPct val="100000"/>
              </a:lnSpc>
              <a:spcBef>
                <a:spcPts val="0"/>
              </a:spcBef>
              <a:defRPr sz="3000" spc="-29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1464540" indent="-372340" algn="ctr" defTabSz="825500">
              <a:lnSpc>
                <a:spcPct val="100000"/>
              </a:lnSpc>
              <a:spcBef>
                <a:spcPts val="0"/>
              </a:spcBef>
              <a:defRPr sz="3000" spc="-29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2010640" indent="-372340" algn="ctr" defTabSz="825500">
              <a:lnSpc>
                <a:spcPct val="100000"/>
              </a:lnSpc>
              <a:spcBef>
                <a:spcPts val="0"/>
              </a:spcBef>
              <a:defRPr sz="3000" spc="-29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2556740" indent="-372340" algn="ctr" defTabSz="825500">
              <a:lnSpc>
                <a:spcPct val="100000"/>
              </a:lnSpc>
              <a:spcBef>
                <a:spcPts val="0"/>
              </a:spcBef>
              <a:defRPr sz="3000" spc="-29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7567579"/>
            <a:ext cx="21945600" cy="225059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1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8462239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Fact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19200" y="4214483"/>
            <a:ext cx="21945600" cy="4269709"/>
          </a:xfrm>
          <a:prstGeom prst="rect">
            <a:avLst/>
          </a:prstGeom>
        </p:spPr>
        <p:txBody>
          <a:bodyPr anchor="b"/>
          <a:lstStyle/>
          <a:p>
            <a:pPr marL="0" lvl="4" indent="1097280" algn="ctr" defTabSz="975360">
              <a:lnSpc>
                <a:spcPct val="80000"/>
              </a:lnSpc>
              <a:spcBef>
                <a:spcPts val="0"/>
              </a:spcBef>
              <a:buSzTx/>
              <a:buNone/>
              <a:defRPr sz="8960">
                <a:latin typeface="Canela Bold"/>
                <a:ea typeface="Canela Bold"/>
                <a:cs typeface="Canela Bold"/>
                <a:sym typeface="Canela Bold"/>
              </a:defRPr>
            </a:pPr>
            <a:r>
              <a:t>100%
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11100052"/>
            <a:ext cx="21945602" cy="832614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/>
          <a:p>
            <a:pPr marL="0" lvl="4" indent="1700783" algn="ctr" defTabSz="1511808">
              <a:lnSpc>
                <a:spcPct val="80000"/>
              </a:lnSpc>
              <a:spcBef>
                <a:spcPts val="0"/>
              </a:spcBef>
              <a:buSzTx/>
              <a:buNone/>
              <a:defRPr sz="5208">
                <a:latin typeface="Canela Bold"/>
                <a:ea typeface="Canela Bold"/>
                <a:cs typeface="Canela Bold"/>
                <a:sym typeface="Canela Bold"/>
              </a:defRPr>
            </a:pPr>
            <a:r>
              <a:t>“Notable Quote”
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15744825" y="5581751"/>
            <a:ext cx="7365408" cy="82804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740519873_3318x2212.jpg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8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8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8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8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8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1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5494" y="4585101"/>
            <a:ext cx="9757339" cy="2540002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Image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1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3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Image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1219199" y="4023221"/>
            <a:ext cx="9757571" cy="8384679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4040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69"/>
            <a:ext cx="21945600" cy="6604002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2384648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4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1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7690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1pPr>
      <a:lvl2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2pPr>
      <a:lvl3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3pPr>
      <a:lvl4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4pPr>
      <a:lvl5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5pPr>
      <a:lvl6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6pPr>
      <a:lvl7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7pPr>
      <a:lvl8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8pPr>
      <a:lvl9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9pPr>
    </p:titleStyle>
    <p:bodyStyle>
      <a:lvl1pPr marL="5461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5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5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5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5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5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5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5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5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5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5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5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15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15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5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5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5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8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6"/>
          <p:cNvSpPr txBox="1"/>
          <p:nvPr/>
        </p:nvSpPr>
        <p:spPr>
          <a:xfrm>
            <a:off x="1206671" y="709127"/>
            <a:ext cx="15117563" cy="1833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914400">
              <a:lnSpc>
                <a:spcPct val="100000"/>
              </a:lnSpc>
              <a:defRPr sz="10100">
                <a:solidFill>
                  <a:srgbClr val="004D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வகுப்பு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	      -	 9</a:t>
            </a:r>
          </a:p>
        </p:txBody>
      </p:sp>
      <p:sp>
        <p:nvSpPr>
          <p:cNvPr id="155" name="TextBox 14"/>
          <p:cNvSpPr txBox="1"/>
          <p:nvPr/>
        </p:nvSpPr>
        <p:spPr>
          <a:xfrm>
            <a:off x="1011522" y="9506040"/>
            <a:ext cx="23752082" cy="1833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914400">
              <a:lnSpc>
                <a:spcPct val="100000"/>
              </a:lnSpc>
              <a:defRPr sz="10100">
                <a:solidFill>
                  <a:srgbClr val="004D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தலைப்பு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	    -	</a:t>
            </a:r>
            <a:r>
              <a:t>குடும்ப விளக்கு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 advAuto="0"/>
      <p:bldP spid="155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125C6CF-889C-4B5D-A0A1-6D0A43E53AC0-L0-001.jpeg" descr="A125C6CF-889C-4B5D-A0A1-6D0A43E53AC0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" y="93442"/>
            <a:ext cx="24785625" cy="13529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E0208C61-6A8E-4432-A55D-A98B321CCABF-L0-001.jpeg" descr="E0208C61-6A8E-4432-A55D-A98B321CCABF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0" y="121510"/>
            <a:ext cx="24209566" cy="13602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0702C7C5-1A71-4F22-8887-8F6C73B6C655-L0-001.jpeg" descr="0702C7C5-1A71-4F22-8887-8F6C73B6C655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97" y="105465"/>
            <a:ext cx="24584799" cy="134428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BEEF0E62-1700-4F1D-B7E9-A5655C54C70A-L0-001.jpeg" descr="BEEF0E62-1700-4F1D-B7E9-A5655C54C70A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90" y="93442"/>
            <a:ext cx="24176086" cy="13615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E51A1ABD-1DE7-4909-9DE8-302591423299-L0-001.jpeg" descr="E51A1ABD-1DE7-4909-9DE8-302591423299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6" y="87430"/>
            <a:ext cx="24361371" cy="134624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EF84AB18-1DB9-477F-BC51-DE21832E3C48-L0-001.jpeg" descr="EF84AB18-1DB9-477F-BC51-DE21832E3C48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3" y="26598"/>
            <a:ext cx="24283498" cy="136628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8108EF17-222B-49C0-B569-D0679326D89D-L0-001.jpeg" descr="8108EF17-222B-49C0-B569-D0679326D89D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73" y="61615"/>
            <a:ext cx="24124455" cy="13592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8E00E574-8240-45C1-8D22-0108BB400C65-L0-001.jpeg" descr="8E00E574-8240-45C1-8D22-0108BB400C65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" y="52896"/>
            <a:ext cx="24356706" cy="136102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95B5AA57-B6F6-42BB-961B-EE3BF170755E-L0-001.jpeg" descr="95B5AA57-B6F6-42BB-961B-EE3BF170755E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0" y="40274"/>
            <a:ext cx="24143321" cy="140719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562CC863-7B90-4A88-8D29-431A6C2CA0A2-L0-001.jpeg" descr="562CC863-7B90-4A88-8D29-431A6C2CA0A2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53" y="-16596"/>
            <a:ext cx="24443307" cy="13749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தலைப்பு - இலக்கணம்"/>
          <p:cNvSpPr txBox="1"/>
          <p:nvPr/>
        </p:nvSpPr>
        <p:spPr>
          <a:xfrm>
            <a:off x="4274984" y="1152163"/>
            <a:ext cx="15834032" cy="3152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726440">
              <a:lnSpc>
                <a:spcPct val="100000"/>
              </a:lnSpc>
              <a:defRPr sz="12000" b="1">
                <a:blipFill rotWithShape="1">
                  <a:blip r:embed="rId2"/>
                  <a:srcRect/>
                  <a:tile tx="0" ty="0" sx="100000" sy="100000" flip="none" algn="tl"/>
                </a:blip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கற்றல் நோக்கங்கள்</a:t>
            </a:r>
          </a:p>
        </p:txBody>
      </p:sp>
      <p:sp>
        <p:nvSpPr>
          <p:cNvPr id="158" name="தலைப்பு - இலக்கணம்"/>
          <p:cNvSpPr txBox="1"/>
          <p:nvPr/>
        </p:nvSpPr>
        <p:spPr>
          <a:xfrm>
            <a:off x="903969" y="5633916"/>
            <a:ext cx="22576062" cy="6573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1489362" indent="-1489362" algn="l" defTabSz="726440">
              <a:lnSpc>
                <a:spcPct val="100000"/>
              </a:lnSpc>
              <a:buSzPct val="150000"/>
              <a:buFont typeface="Helvetica Neue"/>
              <a:buChar char="✤"/>
              <a:defRPr sz="12000" b="1">
                <a:blipFill rotWithShape="1">
                  <a:blip r:embed="rId2"/>
                  <a:srcRect/>
                  <a:tile tx="0" ty="0" sx="100000" sy="100000" flip="none" algn="tl"/>
                </a:blip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பல  வாறான இலக்கிய  வடிவங்களின்வழி கருத்துகளைப் படித்து அறிதல்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 advAuto="0"/>
      <p:bldP spid="158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090E292C-8436-4264-BA89-69C58AB0FDA5-L0-001.jpeg" descr="090E292C-8436-4264-BA89-69C58AB0FDA5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57" y="84086"/>
            <a:ext cx="24101085" cy="13710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03E8F272-C49D-40D5-A472-E4CD9CFFCD8A-L0-001.jpeg" descr="03E8F272-C49D-40D5-A472-E4CD9CFFCD8A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9" y="20537"/>
            <a:ext cx="24398790" cy="138018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தலைப்பு - இலக்கணம்"/>
          <p:cNvSpPr txBox="1"/>
          <p:nvPr/>
        </p:nvSpPr>
        <p:spPr>
          <a:xfrm>
            <a:off x="1342417" y="5885484"/>
            <a:ext cx="9997652" cy="1945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661059">
              <a:lnSpc>
                <a:spcPct val="100000"/>
              </a:lnSpc>
              <a:defRPr sz="10900" b="1">
                <a:blipFill rotWithShape="1">
                  <a:blip r:embed="rId2"/>
                  <a:srcRect/>
                  <a:tile tx="0" ty="0" sx="100000" sy="100000" flip="none" algn="tl"/>
                </a:blip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குடும்ப விளக்கு</a:t>
            </a:r>
          </a:p>
        </p:txBody>
      </p:sp>
      <p:pic>
        <p:nvPicPr>
          <p:cNvPr id="161" name="0FC51D97-D11C-4548-A55B-7083158277EF-L0-001.jpeg" descr="0FC51D97-D11C-4548-A55B-7083158277EF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4272" y="89733"/>
            <a:ext cx="10505421" cy="13536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 advAuto="0"/>
      <p:bldP spid="161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1FAE2948-849C-4AC2-9A55-492F2533F227-L0-001.jpeg" descr="1FAE2948-849C-4AC2-9A55-492F2533F227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6" y="28571"/>
            <a:ext cx="24163349" cy="13658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0375A301-3029-417C-A443-3B83245DF72F-L0-001.jpeg" descr="0375A301-3029-417C-A443-3B83245DF72F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56" y="200955"/>
            <a:ext cx="11611759" cy="13415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1EAF0458-8E38-4E9B-8861-B962D3979C77-L0-001.jpeg" descr="1EAF0458-8E38-4E9B-8861-B962D3979C77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5187" y="381959"/>
            <a:ext cx="11646424" cy="13053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 advAuto="0"/>
      <p:bldP spid="166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E09BD3C0-F552-4DC1-AD59-A244001D400A-L0-001.jpeg" descr="E09BD3C0-F552-4DC1-AD59-A244001D400A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664" y="-28473"/>
            <a:ext cx="24529328" cy="13772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C246DFE5-3470-46F2-90AD-7BA7D30C9416-L0-001.jpeg" descr="C246DFE5-3470-46F2-90AD-7BA7D30C9416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19" y="149695"/>
            <a:ext cx="24265166" cy="134166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0962.mp4" descr="IMG_0962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28" y="105435"/>
            <a:ext cx="24300743" cy="135051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59999" fill="hold"/>
                                        <p:tgtEl>
                                          <p:spTgt spid="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7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78001E64-73F9-4299-BFA9-022D60064446-L0-001.jpeg" descr="78001E64-73F9-4299-BFA9-022D60064446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1" y="117151"/>
            <a:ext cx="24054498" cy="13481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 advAuto="0"/>
    </p:bldLst>
  </p:timing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23_ClassicWhite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MATHI DEENA</cp:lastModifiedBy>
  <cp:revision>2</cp:revision>
  <dcterms:modified xsi:type="dcterms:W3CDTF">2022-10-17T22:20:09Z</dcterms:modified>
</cp:coreProperties>
</file>